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86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8" r="-218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3" r="-403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8" b="-438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93" b="-593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" r="-53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0" b="-250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1" b="-101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6" b="-156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0" r="-280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0" b="-250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" b="-20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" b="-6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12" b="-312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" r="-40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6" b="-406"/>
            </a:stretch>
          </a:blipFill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กำหนดเอง</PresentationFormat>
  <Paragraphs>0</Paragraphs>
  <Slides>15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2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15</vt:i4>
      </vt:variant>
    </vt:vector>
  </HeadingPairs>
  <TitlesOfParts>
    <vt:vector size="18" baseType="lpstr">
      <vt:lpstr>Calibri</vt:lpstr>
      <vt:lpstr>Arial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wilaiphon noklae</cp:lastModifiedBy>
  <cp:revision>1</cp:revision>
  <dcterms:created xsi:type="dcterms:W3CDTF">2006-08-16T00:00:00Z</dcterms:created>
  <dcterms:modified xsi:type="dcterms:W3CDTF">2026-07-20T01:38:19Z</dcterms:modified>
  <dc:identifier>DAHPupoIvq0</dc:identifier>
</cp:coreProperties>
</file>